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313" r:id="rId5"/>
    <p:sldId id="296" r:id="rId6"/>
    <p:sldId id="299" r:id="rId7"/>
    <p:sldId id="301" r:id="rId8"/>
    <p:sldId id="302" r:id="rId9"/>
    <p:sldId id="310" r:id="rId10"/>
    <p:sldId id="303" r:id="rId11"/>
    <p:sldId id="300" r:id="rId12"/>
    <p:sldId id="298" r:id="rId13"/>
    <p:sldId id="297" r:id="rId14"/>
    <p:sldId id="294" r:id="rId15"/>
    <p:sldId id="295" r:id="rId16"/>
    <p:sldId id="311" r:id="rId17"/>
    <p:sldId id="312" r:id="rId18"/>
    <p:sldId id="292" r:id="rId19"/>
    <p:sldId id="293" r:id="rId20"/>
    <p:sldId id="291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304" r:id="rId38"/>
    <p:sldId id="305" r:id="rId39"/>
    <p:sldId id="306" r:id="rId40"/>
    <p:sldId id="307" r:id="rId41"/>
    <p:sldId id="308" r:id="rId42"/>
    <p:sldId id="309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B4"/>
    <a:srgbClr val="FF7C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92" d="100"/>
          <a:sy n="92" d="100"/>
        </p:scale>
        <p:origin x="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Relationship Id="rId4" Type="http://schemas.openxmlformats.org/officeDocument/2006/relationships/image" Target="../media/image15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svg"/><Relationship Id="rId4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21" Type="http://schemas.openxmlformats.org/officeDocument/2006/relationships/image" Target="../media/image177.sv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179.svg"/><Relationship Id="rId10" Type="http://schemas.openxmlformats.org/officeDocument/2006/relationships/image" Target="../media/image166.png"/><Relationship Id="rId19" Type="http://schemas.openxmlformats.org/officeDocument/2006/relationships/image" Target="../media/image175.sv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sv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svg"/><Relationship Id="rId4" Type="http://schemas.openxmlformats.org/officeDocument/2006/relationships/image" Target="../media/image182.svg"/><Relationship Id="rId9" Type="http://schemas.openxmlformats.org/officeDocument/2006/relationships/image" Target="../media/image1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svg"/><Relationship Id="rId18" Type="http://schemas.openxmlformats.org/officeDocument/2006/relationships/image" Target="../media/image207.png"/><Relationship Id="rId3" Type="http://schemas.openxmlformats.org/officeDocument/2006/relationships/image" Target="../media/image192.png"/><Relationship Id="rId21" Type="http://schemas.openxmlformats.org/officeDocument/2006/relationships/image" Target="../media/image210.svg"/><Relationship Id="rId7" Type="http://schemas.openxmlformats.org/officeDocument/2006/relationships/image" Target="../media/image196.svg"/><Relationship Id="rId12" Type="http://schemas.openxmlformats.org/officeDocument/2006/relationships/image" Target="../media/image201.png"/><Relationship Id="rId17" Type="http://schemas.openxmlformats.org/officeDocument/2006/relationships/image" Target="../media/image206.sv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svg"/><Relationship Id="rId5" Type="http://schemas.openxmlformats.org/officeDocument/2006/relationships/image" Target="../media/image194.svg"/><Relationship Id="rId15" Type="http://schemas.openxmlformats.org/officeDocument/2006/relationships/image" Target="../media/image204.svg"/><Relationship Id="rId10" Type="http://schemas.openxmlformats.org/officeDocument/2006/relationships/image" Target="../media/image199.png"/><Relationship Id="rId19" Type="http://schemas.openxmlformats.org/officeDocument/2006/relationships/image" Target="../media/image208.svg"/><Relationship Id="rId4" Type="http://schemas.openxmlformats.org/officeDocument/2006/relationships/image" Target="../media/image193.png"/><Relationship Id="rId9" Type="http://schemas.openxmlformats.org/officeDocument/2006/relationships/image" Target="../media/image198.svg"/><Relationship Id="rId14" Type="http://schemas.openxmlformats.org/officeDocument/2006/relationships/image" Target="../media/image2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svg"/><Relationship Id="rId18" Type="http://schemas.openxmlformats.org/officeDocument/2006/relationships/image" Target="../media/image225.png"/><Relationship Id="rId3" Type="http://schemas.openxmlformats.org/officeDocument/2006/relationships/image" Target="../media/image192.png"/><Relationship Id="rId21" Type="http://schemas.openxmlformats.org/officeDocument/2006/relationships/image" Target="../media/image228.svg"/><Relationship Id="rId7" Type="http://schemas.openxmlformats.org/officeDocument/2006/relationships/image" Target="../media/image214.svg"/><Relationship Id="rId12" Type="http://schemas.openxmlformats.org/officeDocument/2006/relationships/image" Target="../media/image219.png"/><Relationship Id="rId17" Type="http://schemas.openxmlformats.org/officeDocument/2006/relationships/image" Target="../media/image224.svg"/><Relationship Id="rId2" Type="http://schemas.openxmlformats.org/officeDocument/2006/relationships/image" Target="../media/image191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svg"/><Relationship Id="rId5" Type="http://schemas.openxmlformats.org/officeDocument/2006/relationships/image" Target="../media/image212.svg"/><Relationship Id="rId15" Type="http://schemas.openxmlformats.org/officeDocument/2006/relationships/image" Target="../media/image222.svg"/><Relationship Id="rId10" Type="http://schemas.openxmlformats.org/officeDocument/2006/relationships/image" Target="../media/image217.png"/><Relationship Id="rId19" Type="http://schemas.openxmlformats.org/officeDocument/2006/relationships/image" Target="../media/image226.svg"/><Relationship Id="rId4" Type="http://schemas.openxmlformats.org/officeDocument/2006/relationships/image" Target="../media/image211.png"/><Relationship Id="rId9" Type="http://schemas.openxmlformats.org/officeDocument/2006/relationships/image" Target="../media/image216.svg"/><Relationship Id="rId14" Type="http://schemas.openxmlformats.org/officeDocument/2006/relationships/image" Target="../media/image2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sv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5" Type="http://schemas.openxmlformats.org/officeDocument/2006/relationships/image" Target="../media/image24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Relationship Id="rId14" Type="http://schemas.openxmlformats.org/officeDocument/2006/relationships/image" Target="../media/image24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4.svg"/><Relationship Id="rId18" Type="http://schemas.openxmlformats.org/officeDocument/2006/relationships/image" Target="../media/image259.png"/><Relationship Id="rId26" Type="http://schemas.openxmlformats.org/officeDocument/2006/relationships/image" Target="../media/image267.png"/><Relationship Id="rId39" Type="http://schemas.openxmlformats.org/officeDocument/2006/relationships/image" Target="../media/image280.png"/><Relationship Id="rId21" Type="http://schemas.openxmlformats.org/officeDocument/2006/relationships/image" Target="../media/image262.svg"/><Relationship Id="rId34" Type="http://schemas.openxmlformats.org/officeDocument/2006/relationships/image" Target="../media/image275.png"/><Relationship Id="rId42" Type="http://schemas.openxmlformats.org/officeDocument/2006/relationships/image" Target="../media/image283.png"/><Relationship Id="rId47" Type="http://schemas.openxmlformats.org/officeDocument/2006/relationships/image" Target="../media/image288.png"/><Relationship Id="rId50" Type="http://schemas.openxmlformats.org/officeDocument/2006/relationships/image" Target="../media/image291.svg"/><Relationship Id="rId55" Type="http://schemas.openxmlformats.org/officeDocument/2006/relationships/image" Target="../media/image296.emf"/><Relationship Id="rId7" Type="http://schemas.openxmlformats.org/officeDocument/2006/relationships/image" Target="../media/image248.sv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9" Type="http://schemas.openxmlformats.org/officeDocument/2006/relationships/image" Target="../media/image270.svg"/><Relationship Id="rId11" Type="http://schemas.openxmlformats.org/officeDocument/2006/relationships/image" Target="../media/image252.svg"/><Relationship Id="rId24" Type="http://schemas.openxmlformats.org/officeDocument/2006/relationships/image" Target="../media/image265.png"/><Relationship Id="rId32" Type="http://schemas.openxmlformats.org/officeDocument/2006/relationships/image" Target="../media/image273.png"/><Relationship Id="rId37" Type="http://schemas.openxmlformats.org/officeDocument/2006/relationships/image" Target="../media/image278.png"/><Relationship Id="rId40" Type="http://schemas.openxmlformats.org/officeDocument/2006/relationships/image" Target="../media/image281.png"/><Relationship Id="rId45" Type="http://schemas.openxmlformats.org/officeDocument/2006/relationships/image" Target="../media/image286.png"/><Relationship Id="rId53" Type="http://schemas.openxmlformats.org/officeDocument/2006/relationships/image" Target="../media/image294.jpeg"/><Relationship Id="rId5" Type="http://schemas.openxmlformats.org/officeDocument/2006/relationships/image" Target="../media/image246.sv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31" Type="http://schemas.openxmlformats.org/officeDocument/2006/relationships/image" Target="../media/image272.svg"/><Relationship Id="rId44" Type="http://schemas.openxmlformats.org/officeDocument/2006/relationships/image" Target="../media/image285.svg"/><Relationship Id="rId52" Type="http://schemas.openxmlformats.org/officeDocument/2006/relationships/image" Target="../media/image293.svg"/><Relationship Id="rId4" Type="http://schemas.openxmlformats.org/officeDocument/2006/relationships/image" Target="../media/image245.png"/><Relationship Id="rId9" Type="http://schemas.openxmlformats.org/officeDocument/2006/relationships/image" Target="../media/image250.sv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Relationship Id="rId27" Type="http://schemas.openxmlformats.org/officeDocument/2006/relationships/image" Target="../media/image268.sv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43" Type="http://schemas.openxmlformats.org/officeDocument/2006/relationships/image" Target="../media/image284.png"/><Relationship Id="rId48" Type="http://schemas.openxmlformats.org/officeDocument/2006/relationships/image" Target="../media/image289.svg"/><Relationship Id="rId8" Type="http://schemas.openxmlformats.org/officeDocument/2006/relationships/image" Target="../media/image249.png"/><Relationship Id="rId51" Type="http://schemas.openxmlformats.org/officeDocument/2006/relationships/image" Target="../media/image292.png"/><Relationship Id="rId3" Type="http://schemas.openxmlformats.org/officeDocument/2006/relationships/image" Target="../media/image244.sv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5" Type="http://schemas.openxmlformats.org/officeDocument/2006/relationships/image" Target="../media/image266.svg"/><Relationship Id="rId33" Type="http://schemas.openxmlformats.org/officeDocument/2006/relationships/image" Target="../media/image274.png"/><Relationship Id="rId38" Type="http://schemas.openxmlformats.org/officeDocument/2006/relationships/image" Target="../media/image279.png"/><Relationship Id="rId46" Type="http://schemas.openxmlformats.org/officeDocument/2006/relationships/image" Target="../media/image287.svg"/><Relationship Id="rId20" Type="http://schemas.openxmlformats.org/officeDocument/2006/relationships/image" Target="../media/image261.png"/><Relationship Id="rId41" Type="http://schemas.openxmlformats.org/officeDocument/2006/relationships/image" Target="../media/image282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5" Type="http://schemas.openxmlformats.org/officeDocument/2006/relationships/image" Target="../media/image256.png"/><Relationship Id="rId23" Type="http://schemas.openxmlformats.org/officeDocument/2006/relationships/image" Target="../media/image264.sv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49" Type="http://schemas.openxmlformats.org/officeDocument/2006/relationships/image" Target="../media/image2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svg"/><Relationship Id="rId12" Type="http://schemas.openxmlformats.org/officeDocument/2006/relationships/comments" Target="../comments/comment1.xml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306.svg"/><Relationship Id="rId5" Type="http://schemas.openxmlformats.org/officeDocument/2006/relationships/image" Target="../media/image300.sv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8.png"/><Relationship Id="rId7" Type="http://schemas.openxmlformats.org/officeDocument/2006/relationships/image" Target="../media/image312.svg"/><Relationship Id="rId12" Type="http://schemas.openxmlformats.org/officeDocument/2006/relationships/comments" Target="../comments/comment2.xml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11" Type="http://schemas.openxmlformats.org/officeDocument/2006/relationships/image" Target="../media/image316.svg"/><Relationship Id="rId5" Type="http://schemas.openxmlformats.org/officeDocument/2006/relationships/image" Target="../media/image310.sv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svg"/><Relationship Id="rId18" Type="http://schemas.openxmlformats.org/officeDocument/2006/relationships/image" Target="../media/image333.png"/><Relationship Id="rId3" Type="http://schemas.openxmlformats.org/officeDocument/2006/relationships/image" Target="../media/image318.svg"/><Relationship Id="rId21" Type="http://schemas.openxmlformats.org/officeDocument/2006/relationships/image" Target="../media/image336.svg"/><Relationship Id="rId7" Type="http://schemas.openxmlformats.org/officeDocument/2006/relationships/image" Target="../media/image322.svg"/><Relationship Id="rId12" Type="http://schemas.openxmlformats.org/officeDocument/2006/relationships/image" Target="../media/image327.png"/><Relationship Id="rId17" Type="http://schemas.openxmlformats.org/officeDocument/2006/relationships/image" Target="../media/image332.svg"/><Relationship Id="rId2" Type="http://schemas.openxmlformats.org/officeDocument/2006/relationships/image" Target="../media/image317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1" Type="http://schemas.openxmlformats.org/officeDocument/2006/relationships/image" Target="../media/image326.svg"/><Relationship Id="rId5" Type="http://schemas.openxmlformats.org/officeDocument/2006/relationships/image" Target="../media/image320.svg"/><Relationship Id="rId15" Type="http://schemas.openxmlformats.org/officeDocument/2006/relationships/image" Target="../media/image330.svg"/><Relationship Id="rId23" Type="http://schemas.openxmlformats.org/officeDocument/2006/relationships/image" Target="../media/image338.svg"/><Relationship Id="rId10" Type="http://schemas.openxmlformats.org/officeDocument/2006/relationships/image" Target="../media/image325.png"/><Relationship Id="rId19" Type="http://schemas.openxmlformats.org/officeDocument/2006/relationships/image" Target="../media/image334.svg"/><Relationship Id="rId4" Type="http://schemas.openxmlformats.org/officeDocument/2006/relationships/image" Target="../media/image319.png"/><Relationship Id="rId9" Type="http://schemas.openxmlformats.org/officeDocument/2006/relationships/image" Target="../media/image324.svg"/><Relationship Id="rId14" Type="http://schemas.openxmlformats.org/officeDocument/2006/relationships/image" Target="../media/image329.png"/><Relationship Id="rId22" Type="http://schemas.openxmlformats.org/officeDocument/2006/relationships/image" Target="../media/image3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sv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sv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sv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5.png"/><Relationship Id="rId7" Type="http://schemas.openxmlformats.org/officeDocument/2006/relationships/image" Target="../media/image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svg"/><Relationship Id="rId3" Type="http://schemas.openxmlformats.org/officeDocument/2006/relationships/image" Target="../media/image376.svg"/><Relationship Id="rId7" Type="http://schemas.openxmlformats.org/officeDocument/2006/relationships/image" Target="../media/image380.svg"/><Relationship Id="rId12" Type="http://schemas.openxmlformats.org/officeDocument/2006/relationships/image" Target="../media/image38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84.svg"/><Relationship Id="rId5" Type="http://schemas.openxmlformats.org/officeDocument/2006/relationships/image" Target="../media/image378.svg"/><Relationship Id="rId15" Type="http://schemas.openxmlformats.org/officeDocument/2006/relationships/image" Target="../media/image38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svg"/><Relationship Id="rId14" Type="http://schemas.openxmlformats.org/officeDocument/2006/relationships/image" Target="../media/image3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sv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svg"/><Relationship Id="rId12" Type="http://schemas.openxmlformats.org/officeDocument/2006/relationships/image" Target="../media/image75.sv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2.png"/><Relationship Id="rId7" Type="http://schemas.openxmlformats.org/officeDocument/2006/relationships/image" Target="../media/image396.sv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10" Type="http://schemas.openxmlformats.org/officeDocument/2006/relationships/image" Target="../media/image399.png"/><Relationship Id="rId4" Type="http://schemas.openxmlformats.org/officeDocument/2006/relationships/image" Target="../media/image393.svg"/><Relationship Id="rId9" Type="http://schemas.openxmlformats.org/officeDocument/2006/relationships/image" Target="../media/image39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5.png"/><Relationship Id="rId7" Type="http://schemas.openxmlformats.org/officeDocument/2006/relationships/image" Target="../media/image92.svg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0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1.png"/><Relationship Id="rId11" Type="http://schemas.openxmlformats.org/officeDocument/2006/relationships/image" Target="../media/image29.png"/><Relationship Id="rId5" Type="http://schemas.openxmlformats.org/officeDocument/2006/relationships/image" Target="../media/image90.svg"/><Relationship Id="rId15" Type="http://schemas.openxmlformats.org/officeDocument/2006/relationships/image" Target="../media/image99.pn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5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emf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emf"/><Relationship Id="rId9" Type="http://schemas.openxmlformats.org/officeDocument/2006/relationships/image" Target="../media/image1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png"/><Relationship Id="rId7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39908" y="4522681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839091"/>
            <a:ext cx="1118009" cy="168359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350CE4-DC88-A841-8C99-8036AA6BFC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977404" y="2881443"/>
            <a:ext cx="1089885" cy="16412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F0CF216-CCBF-6F42-A7C0-2E50E8791D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3159734" y="2865245"/>
            <a:ext cx="1089884" cy="16412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EC6D1B-F99E-924E-9953-A834325420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02298" y="2852563"/>
            <a:ext cx="1100117" cy="16566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1D9B57-7DB4-F647-A7C7-A0FD2D21C4A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584627" y="2884160"/>
            <a:ext cx="1350760" cy="20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048269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7" y="3823054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1964786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0538" y="3733032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432025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035440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64824" y="402117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73334" y="383791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59378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27240" y="418912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49264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83887" y="4255762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593785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463617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24766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423453" y="4440343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711623" y="4255762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711623" y="4794746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858834" y="43758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147004" y="41912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147004" y="47302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04136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573968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035117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698881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2005798" y="5585052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400674" y="5581166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21196</TotalTime>
  <Words>425</Words>
  <Application>Microsoft Macintosh PowerPoint</Application>
  <PresentationFormat>Widescreen</PresentationFormat>
  <Paragraphs>168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88</cp:revision>
  <dcterms:created xsi:type="dcterms:W3CDTF">2021-10-18T14:27:32Z</dcterms:created>
  <dcterms:modified xsi:type="dcterms:W3CDTF">2021-11-15T21:26:28Z</dcterms:modified>
</cp:coreProperties>
</file>